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Master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30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4CA226E7-A098-4170-9D36-737636BAC5A1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err="1" smtClean="0"/>
              <a:t>fIFTH</a:t>
            </a:r>
            <a:r>
              <a:rPr lang="en-US" dirty="0" smtClean="0"/>
              <a:t> LEVEL</a:t>
            </a:r>
          </a:p>
          <a:p>
            <a:pPr lvl="5"/>
            <a:r>
              <a:rPr lang="en-US" dirty="0" err="1" smtClean="0"/>
              <a:t>Sisxth</a:t>
            </a:r>
            <a:r>
              <a:rPr lang="en-US" dirty="0" smtClean="0"/>
              <a:t> Level</a:t>
            </a:r>
          </a:p>
          <a:p>
            <a:pPr lvl="6"/>
            <a:r>
              <a:rPr lang="en-US" dirty="0" smtClean="0"/>
              <a:t>Seventh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CADD26E3-E8F6-4120-815A-0EEC4AB037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b="1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i="1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u="sng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lang="en-US" sz="3600" b="1" kern="1200" baseline="0" dirty="0" smtClean="0">
        <a:ln w="19050">
          <a:solidFill>
            <a:schemeClr val="tx2">
              <a:tint val="5000"/>
            </a:schemeClr>
          </a:solidFill>
          <a:prstDash val="solid"/>
        </a:ln>
        <a:solidFill>
          <a:schemeClr val="accent3"/>
        </a:solidFill>
        <a:effectLst>
          <a:outerShdw blurRad="50800" dist="50800" dir="7500000" algn="tl">
            <a:srgbClr val="000000">
              <a:shade val="5000"/>
              <a:alpha val="35000"/>
            </a:srgbClr>
          </a:outerShdw>
        </a:effectLst>
        <a:latin typeface="+mn-lt"/>
        <a:ea typeface="+mn-ea"/>
        <a:cs typeface="+mn-cs"/>
      </a:defRPr>
    </a:lvl6pPr>
    <a:lvl7pPr marL="2743200" algn="l" rtl="0">
      <a:defRPr lang="en-US" sz="1800" b="1" kern="1200" spc="200" dirty="0" smtClean="0">
        <a:ln w="29210" cmpd="dbl">
          <a:solidFill>
            <a:schemeClr val="accent1">
              <a:tint val="25000"/>
            </a:schemeClr>
          </a:solidFill>
          <a:prstDash val="solid"/>
        </a:ln>
        <a:solidFill>
          <a:srgbClr val="FFFF00"/>
        </a:solidFill>
        <a:effectLst>
          <a:innerShdw blurRad="50800" dist="50800" dir="8100000">
            <a:srgbClr val="7D7D7D">
              <a:alpha val="73000"/>
            </a:srgbClr>
          </a:innerShdw>
        </a:effectLst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D26E3-E8F6-4120-815A-0EEC4AB0372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8353A-29D4-44BC-90E5-9CE779B79D41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1FFE-D29D-4F61-94C7-4963E830F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8353A-29D4-44BC-90E5-9CE779B79D41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1FFE-D29D-4F61-94C7-4963E830F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8353A-29D4-44BC-90E5-9CE779B79D41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1FFE-D29D-4F61-94C7-4963E830F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8353A-29D4-44BC-90E5-9CE779B79D41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1FFE-D29D-4F61-94C7-4963E830F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8353A-29D4-44BC-90E5-9CE779B79D41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1FFE-D29D-4F61-94C7-4963E830F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8353A-29D4-44BC-90E5-9CE779B79D41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1FFE-D29D-4F61-94C7-4963E830F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8353A-29D4-44BC-90E5-9CE779B79D41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1FFE-D29D-4F61-94C7-4963E830F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8353A-29D4-44BC-90E5-9CE779B79D41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1FFE-D29D-4F61-94C7-4963E830F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8353A-29D4-44BC-90E5-9CE779B79D41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1FFE-D29D-4F61-94C7-4963E830F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8353A-29D4-44BC-90E5-9CE779B79D41}" type="datetimeFigureOut">
              <a:rPr lang="en-US" smtClean="0"/>
              <a:pPr/>
              <a:t>11/3/2006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E1FFE-D29D-4F61-94C7-4963E830F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Notes Master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Naveenj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Notes master has all the </a:t>
            </a:r>
            <a:r>
              <a:rPr lang="en-US" smtClean="0"/>
              <a:t>font formatting </a:t>
            </a:r>
            <a:r>
              <a:rPr lang="en-US" dirty="0" smtClean="0"/>
              <a:t>and fill text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On-screen Show (4:3)</PresentationFormat>
  <Paragraphs>4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Notes Master</vt:lpstr>
      <vt:lpstr>Slide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Notes Master</dc:title>
  <dc:creator/>
  <cp:lastModifiedBy/>
  <cp:revision>1</cp:revision>
  <dcterms:created xsi:type="dcterms:W3CDTF">2006-05-17T21:31:13Z</dcterms:created>
  <dcterms:modified xsi:type="dcterms:W3CDTF">2006-11-03T18:49:53Z</dcterms:modified>
</cp:coreProperties>
</file>